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2.jpeg" ContentType="image/jpeg"/>
  <Override PartName="/ppt/media/image21.jpeg" ContentType="image/jpeg"/>
  <Override PartName="/ppt/media/image17.jpeg" ContentType="image/jpeg"/>
  <Override PartName="/ppt/media/image3.jpeg" ContentType="image/jpeg"/>
  <Override PartName="/ppt/media/image30.jpeg" ContentType="image/jpeg"/>
  <Override PartName="/ppt/media/image22.jpeg" ContentType="image/jpeg"/>
  <Override PartName="/ppt/media/image18.jpeg" ContentType="image/jpeg"/>
  <Override PartName="/ppt/media/image23.jpeg" ContentType="image/jpeg"/>
  <Override PartName="/ppt/media/image19.jpeg" ContentType="image/jpeg"/>
  <Override PartName="/ppt/media/image5.jpeg" ContentType="image/jpeg"/>
  <Override PartName="/ppt/media/image24.jpeg" ContentType="image/jpeg"/>
  <Override PartName="/ppt/media/image11.jpeg" ContentType="image/jpeg"/>
  <Override PartName="/ppt/media/image6.jpeg" ContentType="image/jpeg"/>
  <Override PartName="/ppt/media/image25.jpeg" ContentType="image/jpeg"/>
  <Override PartName="/ppt/media/image12.jpeg" ContentType="image/jpeg"/>
  <Override PartName="/ppt/media/image4.png" ContentType="image/png"/>
  <Override PartName="/ppt/media/image7.jpeg" ContentType="image/jpeg"/>
  <Override PartName="/ppt/media/image26.jpeg" ContentType="image/jpeg"/>
  <Override PartName="/ppt/media/image13.jpeg" ContentType="image/jpeg"/>
  <Override PartName="/ppt/media/image8.jpeg" ContentType="image/jpeg"/>
  <Override PartName="/ppt/media/image27.jpeg" ContentType="image/jpeg"/>
  <Override PartName="/ppt/media/image14.jpeg" ContentType="image/jpeg"/>
  <Override PartName="/ppt/media/image9.jpeg" ContentType="image/jpeg"/>
  <Override PartName="/ppt/media/image28.jpeg" ContentType="image/jpeg"/>
  <Override PartName="/ppt/media/image15.jpeg" ContentType="image/jpeg"/>
  <Override PartName="/ppt/media/image1.jpeg" ContentType="image/jpeg"/>
  <Override PartName="/ppt/media/image10.png" ContentType="image/png"/>
  <Override PartName="/ppt/media/image20.jpeg" ContentType="image/jpeg"/>
  <Override PartName="/ppt/media/image29.jpeg" ContentType="image/jpeg"/>
  <Override PartName="/ppt/media/image16.jpeg" ContentType="image/jpeg"/>
  <Override PartName="/ppt/presentation.xml" ContentType="application/vnd.openxmlformats-officedocument.presentationml.presentation.main+xml"/>
  <Override PartName="/ppt/_rels/presentation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_rels/slide26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31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11.xml.rels" ContentType="application/vnd.openxmlformats-package.relationships+xml"/>
  <Override PartName="/ppt/slides/_rels/slide4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1.xml.rels" ContentType="application/vnd.openxmlformats-package.relationships+xml"/>
  <Override PartName="/ppt/slides/_rels/slide12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0.xml.rels" ContentType="application/vnd.openxmlformats-package.relationships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5.xml" ContentType="application/vnd.openxmlformats-officedocument.presentationml.slide+xml"/>
  <Override PartName="/ppt/slides/slide28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7.xml" ContentType="application/vnd.openxmlformats-officedocument.presentationml.slide+xml"/>
  <Override PartName="/ppt/slides/slide21.xml" ContentType="application/vnd.openxmlformats-officedocument.presentationml.slide+xml"/>
  <Override PartName="/ppt/slides/slide1.xml" ContentType="application/vnd.openxmlformats-officedocument.presentationml.slide+xml"/>
  <Override PartName="/ppt/slides/slide24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31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5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d16349"/>
            </a:solidFill>
            <a:round/>
          </a:ln>
        </p:spPr>
      </p:sp>
      <p:sp>
        <p:nvSpPr>
          <p:cNvPr id="1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d16349"/>
            </a:solidFill>
            <a:round/>
          </a:ln>
        </p:spPr>
      </p:sp>
      <p:sp>
        <p:nvSpPr>
          <p:cNvPr id="2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d16349"/>
            </a:solidFill>
            <a:round/>
          </a:ln>
        </p:spPr>
      </p:sp>
      <p:sp>
        <p:nvSpPr>
          <p:cNvPr id="3" name="PlaceHolder 4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 sz="1200">
                <a:solidFill>
                  <a:srgbClr val="b85740"/>
                </a:solidFill>
                <a:latin typeface="Franklin Gothic Book"/>
              </a:rPr>
              <a:t>10/24/13</a:t>
            </a:r>
            <a:endParaRPr/>
          </a:p>
        </p:txBody>
      </p:sp>
      <p:sp>
        <p:nvSpPr>
          <p:cNvPr id="4" name="TextShape 5"/>
          <p:cNvSpPr txBox="1"/>
          <p:nvPr/>
        </p:nvSpPr>
        <p:spPr>
          <a:xfrm>
            <a:off x="3124080" y="76320"/>
            <a:ext cx="3352320" cy="288720"/>
          </a:xfrm>
          <a:prstGeom prst="rect">
            <a:avLst/>
          </a:prstGeom>
        </p:spPr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8229600" y="6477120"/>
            <a:ext cx="761760" cy="244080"/>
          </a:xfrm>
          <a:prstGeom prst="rect">
            <a:avLst/>
          </a:prstGeom>
        </p:spPr>
        <p:txBody>
          <a:bodyPr bIns="45000" lIns="90000" rIns="90000" tIns="45000"/>
          <a:p>
            <a:fld id="{E1E17171-6171-41B1-A1A1-F1612141D1C1}" type="slidenum">
              <a:rPr lang="en-US" sz="1200">
                <a:solidFill>
                  <a:srgbClr val="b85740"/>
                </a:solidFill>
                <a:latin typeface="Franklin Gothic Book"/>
              </a:rPr>
              <a:t>&lt;number&gt;</a:t>
            </a:fld>
            <a:endParaRPr/>
          </a:p>
        </p:txBody>
      </p:sp>
      <p:sp>
        <p:nvSpPr>
          <p:cNvPr id="6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anchor="ctr" bIns="0" lIns="0" rIns="0" tIns="0" wrap="none"/>
          <a:p>
            <a:r>
              <a:rPr lang="en-US"/>
              <a:t>Click to edit the title text format</a:t>
            </a:r>
            <a:endParaRPr/>
          </a:p>
        </p:txBody>
      </p:sp>
      <p:sp>
        <p:nvSpPr>
          <p:cNvPr id="7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Ninth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d16349"/>
            </a:solidFill>
            <a:round/>
          </a:ln>
        </p:spPr>
      </p:sp>
      <p:sp>
        <p:nvSpPr>
          <p:cNvPr id="9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d16349"/>
            </a:solidFill>
            <a:round/>
          </a:ln>
        </p:spPr>
      </p:sp>
      <p:sp>
        <p:nvSpPr>
          <p:cNvPr id="10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d16349"/>
            </a:solidFill>
            <a:round/>
          </a:ln>
        </p:spPr>
      </p:sp>
      <p:sp>
        <p:nvSpPr>
          <p:cNvPr id="11" name="Line 4"/>
          <p:cNvSpPr/>
          <p:nvPr/>
        </p:nvSpPr>
        <p:spPr>
          <a:xfrm>
            <a:off x="514080" y="5349600"/>
            <a:ext cx="8629920" cy="2520"/>
          </a:xfrm>
          <a:prstGeom prst="line">
            <a:avLst/>
          </a:prstGeom>
          <a:ln w="9360">
            <a:solidFill>
              <a:srgbClr val="d16349"/>
            </a:solidFill>
            <a:round/>
          </a:ln>
        </p:spPr>
      </p:sp>
      <p:sp>
        <p:nvSpPr>
          <p:cNvPr id="12" name="PlaceHolder 5"/>
          <p:cNvSpPr>
            <a:spLocks noGrp="1"/>
          </p:cNvSpPr>
          <p:nvPr>
            <p:ph type="title"/>
          </p:nvPr>
        </p:nvSpPr>
        <p:spPr>
          <a:xfrm>
            <a:off x="380880" y="4853520"/>
            <a:ext cx="8457840" cy="122184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 sz="2400">
                <a:solidFill>
                  <a:srgbClr val="585e76"/>
                </a:solidFill>
                <a:latin typeface="Franklin Gothic Medium"/>
              </a:rPr>
              <a:t>Click to edit the title text formatClick to edit Master title style</a:t>
            </a:r>
            <a:endParaRPr/>
          </a:p>
        </p:txBody>
      </p:sp>
      <p:sp>
        <p:nvSpPr>
          <p:cNvPr id="13" name="PlaceHolder 6"/>
          <p:cNvSpPr>
            <a:spLocks noGrp="1"/>
          </p:cNvSpPr>
          <p:nvPr>
            <p:ph type="dt"/>
          </p:nvPr>
        </p:nvSpPr>
        <p:spPr>
          <a:xfrm>
            <a:off x="6477120" y="76320"/>
            <a:ext cx="2514240" cy="288720"/>
          </a:xfrm>
          <a:prstGeom prst="rect">
            <a:avLst/>
          </a:prstGeom>
        </p:spPr>
        <p:txBody>
          <a:bodyPr bIns="45000" lIns="90000" rIns="90000" tIns="45000"/>
          <a:p>
            <a:r>
              <a:rPr lang="en-US" sz="1200">
                <a:solidFill>
                  <a:srgbClr val="b85740"/>
                </a:solidFill>
                <a:latin typeface="Franklin Gothic Book"/>
              </a:rPr>
              <a:t>10/24/13</a:t>
            </a:r>
            <a:endParaRPr/>
          </a:p>
        </p:txBody>
      </p:sp>
      <p:sp>
        <p:nvSpPr>
          <p:cNvPr id="14" name="TextShape 7"/>
          <p:cNvSpPr txBox="1"/>
          <p:nvPr/>
        </p:nvSpPr>
        <p:spPr>
          <a:xfrm>
            <a:off x="3124080" y="76320"/>
            <a:ext cx="3352320" cy="288720"/>
          </a:xfrm>
          <a:prstGeom prst="rect">
            <a:avLst/>
          </a:prstGeom>
        </p:spPr>
      </p:sp>
      <p:sp>
        <p:nvSpPr>
          <p:cNvPr id="15" name="PlaceHolder 8"/>
          <p:cNvSpPr>
            <a:spLocks noGrp="1"/>
          </p:cNvSpPr>
          <p:nvPr>
            <p:ph type="sldNum"/>
          </p:nvPr>
        </p:nvSpPr>
        <p:spPr>
          <a:xfrm>
            <a:off x="8229600" y="6473880"/>
            <a:ext cx="758520" cy="246600"/>
          </a:xfrm>
          <a:prstGeom prst="rect">
            <a:avLst/>
          </a:prstGeom>
        </p:spPr>
        <p:txBody>
          <a:bodyPr bIns="45000" lIns="90000" rIns="90000" tIns="45000"/>
          <a:p>
            <a:fld id="{81016191-2141-4101-B191-C121E1319171}" type="slidenum">
              <a:rPr lang="en-US" sz="1200">
                <a:solidFill>
                  <a:srgbClr val="b85740"/>
                </a:solidFill>
                <a:latin typeface="Franklin Gothic Book"/>
              </a:rPr>
              <a:t>&lt;number&gt;</a:t>
            </a:fld>
            <a:endParaRPr/>
          </a:p>
        </p:txBody>
      </p:sp>
      <p:sp>
        <p:nvSpPr>
          <p:cNvPr id="16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45259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45000"/>
              <a:buFont typeface="StarSymbol"/>
              <a:buChar char=""/>
            </a:pPr>
            <a:r>
              <a:rPr lang="en-US"/>
              <a:t>Second Outline Level</a:t>
            </a:r>
            <a:endParaRPr/>
          </a:p>
          <a:p>
            <a:pPr lvl="2">
              <a:buSzPct val="75000"/>
              <a:buFont typeface="StarSymbol"/>
              <a:buChar char=""/>
            </a:pPr>
            <a:r>
              <a:rPr lang="en-US"/>
              <a:t>Third Outline Level</a:t>
            </a:r>
            <a:endParaRPr/>
          </a:p>
          <a:p>
            <a:pPr lvl="3">
              <a:buSzPct val="45000"/>
              <a:buFont typeface="StarSymbol"/>
              <a:buChar char=""/>
            </a:pPr>
            <a:r>
              <a:rPr lang="en-US"/>
              <a:t>Fourth Outline Level</a:t>
            </a:r>
            <a:endParaRPr/>
          </a:p>
          <a:p>
            <a:pPr lvl="4">
              <a:buSzPct val="75000"/>
              <a:buFont typeface="StarSymbol"/>
              <a:buChar char="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US"/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US"/>
              <a:t>Ninth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1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2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2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2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2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2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2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2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stomShape 1"/>
          <p:cNvSpPr/>
          <p:nvPr/>
        </p:nvSpPr>
        <p:spPr>
          <a:xfrm>
            <a:off x="1676520" y="1676520"/>
            <a:ext cx="6095520" cy="3749400"/>
          </a:xfrm>
          <a:prstGeom prst="rect">
            <a:avLst/>
          </a:prstGeom>
        </p:spPr>
        <p:txBody>
          <a:bodyPr/>
          <a:p>
            <a:pPr algn="ctr"/>
            <a:r>
              <a:rPr b="1" lang="en-US" sz="6000">
                <a:solidFill>
                  <a:srgbClr val="000000"/>
                </a:solidFill>
                <a:latin typeface="Franklin Gothic Book"/>
              </a:rPr>
              <a:t>Marriage, family and residence patterns of Jenu kurumbas</a:t>
            </a:r>
            <a:endParaRPr/>
          </a:p>
        </p:txBody>
      </p:sp>
    </p:spTree>
  </p:cSld>
  <p:transition>
    <p:plus/>
  </p:transition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out">
                                      <p:cBhvr additive="repl">
                                        <p:cTn dur="2000" fill="freeze" id="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33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3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dissolv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36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37" name="vottrivayal marriage.wmv"/>
          <p:cNvPicPr/>
          <p:nvPr/>
        </p:nvPicPr>
        <p:blipFill>
          <a:blip r:embed="rId1"/>
          <a:stretch>
            <a:fillRect/>
          </a:stretch>
        </p:blipFill>
        <p:spPr>
          <a:xfrm>
            <a:off x="838080" y="838080"/>
            <a:ext cx="7657920" cy="5105160"/>
          </a:xfrm>
          <a:prstGeom prst="rect">
            <a:avLst/>
          </a:prstGeom>
        </p:spPr>
      </p:pic>
    </p:spTree>
  </p:cSld>
  <p:timing>
    <p:tnLst>
      <p:par>
        <p:cTn dur="indefinite" id="17" nodeType="tmRoot" restart="never">
          <p:childTnLst>
            <p:seq>
              <p:cTn dur="indefinite" id="18" nodeType="mainSeq">
                <p:childTnLst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id="21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22" nodeType="interactiveSeq" restart="whenNotActive">
                <p:childTnLst>
                  <p:par>
                    <p:cTn fill="hold" id="23">
                      <p:stCondLst/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id="25" nodeType="click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39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4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dissolv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42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43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0" y="0"/>
            <a:ext cx="9023400" cy="6857640"/>
          </a:xfrm>
          <a:prstGeom prst="rect">
            <a:avLst/>
          </a:prstGeom>
        </p:spPr>
      </p:pic>
    </p:spTree>
  </p:cSld>
  <p:transition>
    <p:wipe dir="r"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44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2703960" y="33480"/>
            <a:ext cx="3735720" cy="6790680"/>
          </a:xfrm>
          <a:prstGeom prst="rect">
            <a:avLst/>
          </a:prstGeom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46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47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dissolv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49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5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wipe dir="u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52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  <p:txBody>
          <a:bodyPr anchor="b" bIns="45000" lIns="90000" rIns="90000" tIns="45000"/>
          <a:p>
            <a:r>
              <a:rPr lang="en-US" sz="2400">
                <a:solidFill>
                  <a:srgbClr val="585e76"/>
                </a:solidFill>
              </a:rPr>
              <a:t>p</a:t>
            </a:r>
            <a:endParaRPr/>
          </a:p>
        </p:txBody>
      </p:sp>
      <p:pic>
        <p:nvPicPr>
          <p:cNvPr descr="" id="53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wipe dir="l"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54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pull dir="ru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56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57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8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0" y="0"/>
            <a:ext cx="9023400" cy="6857640"/>
          </a:xfrm>
          <a:prstGeom prst="rect">
            <a:avLst/>
          </a:prstGeom>
        </p:spPr>
      </p:pic>
    </p:spTree>
  </p:cSld>
  <p:transition>
    <p:dissolve/>
  </p:transition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59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6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circle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62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63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diamond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65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66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split dir="out" orient="vert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68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69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71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72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dissolve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74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75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0" y="0"/>
            <a:ext cx="9023400" cy="6857640"/>
          </a:xfrm>
          <a:prstGeom prst="rect">
            <a:avLst/>
          </a:prstGeom>
        </p:spPr>
      </p:pic>
    </p:spTree>
  </p:cSld>
  <p:transition>
    <p:wheel spokes="1"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77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78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0" y="0"/>
            <a:ext cx="9023400" cy="6857640"/>
          </a:xfrm>
          <a:prstGeom prst="rect">
            <a:avLst/>
          </a:prstGeom>
        </p:spPr>
      </p:pic>
    </p:spTree>
  </p:cSld>
  <p:transition>
    <p:wipe dir="u"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80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81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0" y="0"/>
            <a:ext cx="9023400" cy="6857640"/>
          </a:xfrm>
          <a:prstGeom prst="rect">
            <a:avLst/>
          </a:prstGeom>
        </p:spPr>
      </p:pic>
    </p:spTree>
  </p:cSld>
  <p:transition>
    <p:wipe dir="d"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83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84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0" y="0"/>
            <a:ext cx="9023400" cy="6857640"/>
          </a:xfrm>
          <a:prstGeom prst="rect">
            <a:avLst/>
          </a:prstGeom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86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87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0" y="0"/>
            <a:ext cx="9023400" cy="6857640"/>
          </a:xfrm>
          <a:prstGeom prst="rect">
            <a:avLst/>
          </a:prstGeom>
        </p:spPr>
      </p:pic>
    </p:spTree>
  </p:cSld>
  <p:transition>
    <p:wipe dir="l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9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0" y="0"/>
            <a:ext cx="9023400" cy="6857640"/>
          </a:xfrm>
          <a:prstGeom prst="rect">
            <a:avLst/>
          </a:prstGeom>
        </p:spPr>
      </p:pic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89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9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wheel spokes="8"/>
  </p:transition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92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93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0" y="0"/>
            <a:ext cx="9023400" cy="6857640"/>
          </a:xfrm>
          <a:prstGeom prst="rect">
            <a:avLst/>
          </a:prstGeom>
        </p:spPr>
      </p:pic>
    </p:spTree>
  </p:cSld>
  <p:transition>
    <p:dissolv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0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60120" y="0"/>
            <a:ext cx="9023400" cy="6857640"/>
          </a:xfrm>
          <a:prstGeom prst="rect">
            <a:avLst/>
          </a:prstGeom>
        </p:spPr>
      </p:pic>
    </p:spTree>
  </p:cSld>
  <p:transition>
    <p:wheel spokes="1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1" name="puberty cer.wmv"/>
          <p:cNvPicPr/>
          <p:nvPr/>
        </p:nvPicPr>
        <p:blipFill>
          <a:blip r:embed="rId1"/>
          <a:stretch>
            <a:fillRect/>
          </a:stretch>
        </p:blipFill>
        <p:spPr>
          <a:xfrm>
            <a:off x="1523880" y="1143000"/>
            <a:ext cx="6095520" cy="4571640"/>
          </a:xfrm>
          <a:prstGeom prst="rect">
            <a:avLst/>
          </a:prstGeom>
        </p:spPr>
      </p:pic>
    </p:spTree>
  </p:cSld>
  <p:timing>
    <p:tnLst>
      <p:par>
        <p:cTn dur="indefinite" id="8" nodeType="tmRoot" restart="never">
          <p:childTnLst>
            <p:seq>
              <p:cTn dur="indefinite" id="9" nodeType="mainSeq">
                <p:childTnLst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13" nodeType="interactiveSeq" restart="whenNotActive">
                <p:childTnLst>
                  <p:par>
                    <p:cTn fill="hold" id="14">
                      <p:stCondLst/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2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wipe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24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25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split dir="in" orient="horz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27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28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cover dir="r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Shape 1"/>
          <p:cNvSpPr txBox="1"/>
          <p:nvPr/>
        </p:nvSpPr>
        <p:spPr>
          <a:xfrm>
            <a:off x="380880" y="4853520"/>
            <a:ext cx="8457840" cy="1221840"/>
          </a:xfrm>
          <a:prstGeom prst="rect">
            <a:avLst/>
          </a:prstGeom>
        </p:spPr>
      </p:sp>
      <p:sp>
        <p:nvSpPr>
          <p:cNvPr id="30" name="TextShape 2"/>
          <p:cNvSpPr txBox="1"/>
          <p:nvPr/>
        </p:nvSpPr>
        <p:spPr>
          <a:xfrm>
            <a:off x="380880" y="3886200"/>
            <a:ext cx="8457840" cy="914040"/>
          </a:xfrm>
          <a:prstGeom prst="rect">
            <a:avLst/>
          </a:prstGeom>
        </p:spPr>
      </p:sp>
      <p:pic>
        <p:nvPicPr>
          <p:cNvPr descr="" id="31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</p:spPr>
      </p:pic>
    </p:spTree>
  </p:cSld>
  <p:transition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